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kk-KZ" sz="2600" b="1" i="1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АБАРЛАНДЫРУ!!!!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14282" y="428604"/>
            <a:ext cx="8742722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Батыс Қазақстан облысы әкімдігі білім басқармасының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Шыңғырлау ауданы білім беру бөлімінің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Балалар музыка мектебі 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МКҚК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төмендегі мамандықтар бойынша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2021-2022 оқу жылына балаларды  оқуға қабылдайды: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Домбыра аспабы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оқу мерзімі 5 жыл ( 7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11 жас 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Дәстүрлі ән (терме) 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оқу мерзімі 5 жыл ( 9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11 жас 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Қобыз аспабы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оқу мерзімі 5 жыл ( 7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11 жас 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Баян аспабы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оқу мерзімі 5 жыл ( 7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11 жас 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Фортепиано аспабы- оқу мерзімі 5 жыл (7-9 жас)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Академиялық және эстрадалық вокал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оқу мерзімі 7 жыл ( 7 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 жас 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Мектепке қабылдау 2-ші тамыздан бастап 25 тамызға дейін. 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Қабылдау емтиханы: 26,27,28 тамыз күндері.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«Балалар музыка мектебіне қабылдау үшін қажетті құжаттар: ата-ана өтініші, балаланың туу туралы куәлігінің көшірмесі,</a:t>
            </a:r>
            <a:r>
              <a:rPr lang="kk-KZ" b="1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kk-KZ" b="1" smtClean="0">
                <a:latin typeface="Times New Roman" pitchFamily="18" charset="0"/>
                <a:cs typeface="Times New Roman" pitchFamily="18" charset="0"/>
              </a:rPr>
              <a:t>027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үлгідегі медициналық анықтама.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Өтініштер q-bilim07.kz сайт арқылы қабылданады. Қабылдау уақыты сағат      9</a:t>
            </a:r>
            <a:r>
              <a:rPr lang="kk-KZ" b="1" baseline="300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-18</a:t>
            </a:r>
            <a:r>
              <a:rPr lang="kk-KZ" b="1" baseline="300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, үзіліс уақыты: 13</a:t>
            </a:r>
            <a:r>
              <a:rPr lang="kk-KZ" b="1" baseline="300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-14</a:t>
            </a:r>
            <a:r>
              <a:rPr lang="kk-KZ" b="1" baseline="30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Мекен жайы: Шыңғырлау ауылы, Тайманова 90Б. Байланыс телефондары: +77769160788/ , 34 188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186</Words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Саз Мектебі</dc:creator>
  <cp:lastModifiedBy>Саз Мектебі</cp:lastModifiedBy>
  <cp:revision>5</cp:revision>
  <dcterms:created xsi:type="dcterms:W3CDTF">2021-07-23T12:51:32Z</dcterms:created>
  <dcterms:modified xsi:type="dcterms:W3CDTF">2021-07-23T13:28:30Z</dcterms:modified>
</cp:coreProperties>
</file>